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7" r:id="rId4"/>
    <p:sldId id="273" r:id="rId5"/>
    <p:sldId id="258" r:id="rId6"/>
    <p:sldId id="261" r:id="rId7"/>
    <p:sldId id="262" r:id="rId8"/>
    <p:sldId id="263" r:id="rId9"/>
    <p:sldId id="264" r:id="rId10"/>
    <p:sldId id="265" r:id="rId11"/>
    <p:sldId id="275" r:id="rId12"/>
    <p:sldId id="271" r:id="rId13"/>
    <p:sldId id="272" r:id="rId14"/>
    <p:sldId id="267" r:id="rId15"/>
    <p:sldId id="268" r:id="rId16"/>
    <p:sldId id="269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7" d="100"/>
          <a:sy n="67" d="100"/>
        </p:scale>
        <p:origin x="-12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340A-6879-5D4B-9433-692F10B521A1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41AF1-E632-7147-9E0A-4A5132F07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36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909E5-1703-1A40-893E-7873F8F8860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DB544-36E1-8F47-B5E4-4F620DF2D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B544-36E1-8F47-B5E4-4F620DF2D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F05D5BE-329E-A04E-869F-DD26AEE713C5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87F312F-8195-644E-8658-F583D00A3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55903"/>
            <a:ext cx="6872288" cy="300173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Mary Lyon Pilot High School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Guidance Night 2015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Thursday, October 8, 2015 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6:00 – 7:00 PM </a:t>
            </a:r>
            <a:endParaRPr lang="en-US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6059"/>
            <a:ext cx="6142855" cy="36475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Proper Use of Social Media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Financial Literacy: Banking/Saving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Job Search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Completing Applications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Proper Business Attire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Public Speaking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30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45286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5400000">
            <a:off x="5404949" y="2930244"/>
            <a:ext cx="6443955" cy="103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Roles &amp; Responsibilities</a:t>
            </a:r>
            <a:endParaRPr lang="en-US" sz="4000" dirty="0"/>
          </a:p>
        </p:txBody>
      </p:sp>
      <p:sp>
        <p:nvSpPr>
          <p:cNvPr id="8" name="Oval 4"/>
          <p:cNvSpPr/>
          <p:nvPr/>
        </p:nvSpPr>
        <p:spPr>
          <a:xfrm>
            <a:off x="4868207" y="3583396"/>
            <a:ext cx="2007937" cy="220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Leading Advisory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Classroom Management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Your Plan for the Future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Recommendations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Taking attendance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b="1" kern="1200" dirty="0"/>
          </a:p>
        </p:txBody>
      </p:sp>
      <p:sp>
        <p:nvSpPr>
          <p:cNvPr id="9" name="Rectangle 8"/>
          <p:cNvSpPr/>
          <p:nvPr/>
        </p:nvSpPr>
        <p:spPr>
          <a:xfrm>
            <a:off x="979714" y="4146958"/>
            <a:ext cx="3229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College Applications</a:t>
            </a:r>
          </a:p>
          <a:p>
            <a:pPr lvl="0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Financial Aid </a:t>
            </a:r>
          </a:p>
          <a:p>
            <a:pPr lvl="0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Scholarships  </a:t>
            </a:r>
          </a:p>
          <a:p>
            <a:pPr lvl="0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Campus Tours &amp; College Rep Visits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1714" y="739212"/>
            <a:ext cx="35378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SAT Prep</a:t>
            </a:r>
            <a:endParaRPr lang="en-US" b="1" dirty="0" smtClean="0"/>
          </a:p>
          <a:p>
            <a:pPr lvl="0"/>
            <a:r>
              <a:rPr lang="en-US" b="1" dirty="0" smtClean="0"/>
              <a:t>SAT</a:t>
            </a:r>
            <a:r>
              <a:rPr lang="en-US" b="1" dirty="0"/>
              <a:t>/ACT </a:t>
            </a:r>
            <a:endParaRPr lang="en-US" b="1" dirty="0" smtClean="0"/>
          </a:p>
          <a:p>
            <a:pPr lvl="0"/>
            <a:r>
              <a:rPr lang="en-US" b="1" dirty="0" smtClean="0"/>
              <a:t>Working </a:t>
            </a:r>
            <a:r>
              <a:rPr lang="en-US" b="1" dirty="0"/>
              <a:t>Papers </a:t>
            </a:r>
          </a:p>
          <a:p>
            <a:pPr lvl="0"/>
            <a:r>
              <a:rPr lang="en-US" b="1" dirty="0" smtClean="0"/>
              <a:t>Schedules, </a:t>
            </a:r>
            <a:r>
              <a:rPr lang="en-US" b="1" dirty="0"/>
              <a:t>Community Service </a:t>
            </a:r>
          </a:p>
          <a:p>
            <a:pPr lvl="0"/>
            <a:r>
              <a:rPr lang="en-US" b="1" dirty="0" smtClean="0"/>
              <a:t>Fee Waivers, Your </a:t>
            </a:r>
            <a:r>
              <a:rPr lang="en-US" b="1" dirty="0"/>
              <a:t>Plan for the </a:t>
            </a:r>
            <a:r>
              <a:rPr lang="en-US" b="1" dirty="0" smtClean="0"/>
              <a:t>Future, Work </a:t>
            </a:r>
            <a:r>
              <a:rPr lang="en-US" b="1" dirty="0"/>
              <a:t>Study </a:t>
            </a:r>
            <a:r>
              <a:rPr lang="en-US" b="1" dirty="0" smtClean="0"/>
              <a:t>, Transition Planning, IEP </a:t>
            </a:r>
            <a:r>
              <a:rPr lang="en-US" b="1" dirty="0"/>
              <a:t>/Parent </a:t>
            </a:r>
            <a:r>
              <a:rPr lang="en-US" b="1" dirty="0" smtClean="0"/>
              <a:t>Meetings</a:t>
            </a:r>
            <a:endParaRPr lang="en-US" b="1" dirty="0"/>
          </a:p>
          <a:p>
            <a:pPr lvl="0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705428" y="1087574"/>
            <a:ext cx="17780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Transition Plans, FAFSA/CSS Profile,</a:t>
            </a:r>
          </a:p>
          <a:p>
            <a:pPr lvl="0"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Monitor Deadlines, Support students in applications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2714" y="225337"/>
            <a:ext cx="288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Guidance Counselor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924310" y="1721439"/>
            <a:ext cx="288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Parent/Guardians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1432" y="6186222"/>
            <a:ext cx="22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College Advisor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8207" y="6186222"/>
            <a:ext cx="22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Teacher Advisor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684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967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Help students set realistic goals  for the year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Review and sign Transition Plan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Encourage your child to be involved in extracurricular activities.  Show your support by attending events.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Help your child explore and evaluate a variety of career and educational options.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Help your child stay organized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Communicate with school often </a:t>
            </a:r>
            <a:r>
              <a:rPr lang="en-US" sz="1600" dirty="0" smtClean="0"/>
              <a:t>(Teachers, Advisor, Guidance office)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14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Post-Secondary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purpose is to facilitate successful  transition from high school to the next phase of young adulthood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Each student will develop a 4 year transition plan with advisor and guidance.    </a:t>
            </a:r>
          </a:p>
          <a:p>
            <a:pPr marL="0" indent="0">
              <a:buNone/>
            </a:pPr>
            <a:r>
              <a:rPr lang="en-US" dirty="0" smtClean="0"/>
              <a:t>Develop concrete actions steps to help guide and prepare students for college and/or career and /or independent living skills </a:t>
            </a:r>
          </a:p>
          <a:p>
            <a:pPr marL="0" indent="0">
              <a:buNone/>
            </a:pPr>
            <a:r>
              <a:rPr lang="en-US" dirty="0" smtClean="0"/>
              <a:t>    Review and update yearly as needed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Plan For the Future </a:t>
            </a:r>
            <a:endParaRPr lang="en-US" dirty="0"/>
          </a:p>
        </p:txBody>
      </p:sp>
      <p:pic>
        <p:nvPicPr>
          <p:cNvPr id="4" name="Content Placeholder 3" descr="Screen Shot 2015-08-31 at 10.16.2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r="4618"/>
          <a:stretch>
            <a:fillRect/>
          </a:stretch>
        </p:blipFill>
        <p:spPr>
          <a:xfrm>
            <a:off x="914400" y="1498600"/>
            <a:ext cx="7313613" cy="4056062"/>
          </a:xfrm>
        </p:spPr>
      </p:pic>
    </p:spTree>
    <p:extLst>
      <p:ext uri="{BB962C8B-B14F-4D97-AF65-F5344CB8AC3E}">
        <p14:creationId xmlns:p14="http://schemas.microsoft.com/office/powerpoint/2010/main" val="336563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878" y="344714"/>
            <a:ext cx="7313613" cy="1106714"/>
          </a:xfrm>
        </p:spPr>
        <p:txBody>
          <a:bodyPr>
            <a:normAutofit/>
          </a:bodyPr>
          <a:lstStyle/>
          <a:p>
            <a:r>
              <a:rPr lang="en-US" dirty="0" smtClean="0"/>
              <a:t>Upcoming Events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685" y="1886856"/>
            <a:ext cx="4429332" cy="43361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10 &amp;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PSAT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College Reps Visits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Bi Weekly Guidance Newsletter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Decision Day Celebration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Alumni Spirit Days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PIC Job Shadow Day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346" y="1880734"/>
            <a:ext cx="4554622" cy="3689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Career Day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College Fairs </a:t>
            </a: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</a:rPr>
              <a:t>BPS October 17</a:t>
            </a:r>
            <a:r>
              <a:rPr lang="en-US" sz="2600" baseline="30000" dirty="0" smtClean="0">
                <a:solidFill>
                  <a:schemeClr val="tx1"/>
                </a:solidFill>
              </a:rPr>
              <a:t>th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</a:rPr>
              <a:t>NACAC in Spring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College Month - October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College Tours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College Visit Day  10/14 </a:t>
            </a:r>
          </a:p>
        </p:txBody>
      </p:sp>
    </p:spTree>
    <p:extLst>
      <p:ext uri="{BB962C8B-B14F-4D97-AF65-F5344CB8AC3E}">
        <p14:creationId xmlns:p14="http://schemas.microsoft.com/office/powerpoint/2010/main" val="130223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Questions/Suggestions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1249" y="2750085"/>
            <a:ext cx="132732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?</a:t>
            </a:r>
            <a:endParaRPr lang="en-US" sz="19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38540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Introductions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Overview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Advisory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Transition Planning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Your Plan For the Future ( YPFF)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New Programs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Question &amp;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Graduate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156" y="1806116"/>
            <a:ext cx="7662864" cy="3897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Since 2013:    </a:t>
            </a:r>
            <a:r>
              <a:rPr lang="en-US" sz="2800" b="1" dirty="0" smtClean="0"/>
              <a:t>84 graduates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4 Year:   </a:t>
            </a:r>
            <a:r>
              <a:rPr lang="en-US" sz="2800" b="1" dirty="0" smtClean="0"/>
              <a:t>50  graduates</a:t>
            </a:r>
          </a:p>
          <a:p>
            <a:pPr marL="0" indent="0">
              <a:buNone/>
            </a:pPr>
            <a:r>
              <a:rPr lang="en-US" sz="2800" dirty="0" smtClean="0"/>
              <a:t>2 Year:  </a:t>
            </a:r>
            <a:r>
              <a:rPr lang="en-US" sz="2800" b="1" dirty="0" smtClean="0"/>
              <a:t> 11 graduates</a:t>
            </a:r>
          </a:p>
          <a:p>
            <a:pPr marL="0" indent="0">
              <a:buNone/>
            </a:pPr>
            <a:r>
              <a:rPr lang="en-US" sz="2800" dirty="0" smtClean="0"/>
              <a:t>Military:   </a:t>
            </a:r>
            <a:r>
              <a:rPr lang="en-US" sz="2800" b="1" dirty="0" smtClean="0"/>
              <a:t>4  graduates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Alternative Options:   </a:t>
            </a:r>
            <a:r>
              <a:rPr lang="en-US" sz="2800" b="1" dirty="0" smtClean="0"/>
              <a:t>4  graduates 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069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MLPHS Graduation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24 Credits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Course Distribution Requirements (Mass Core)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ELA 4, Math 4, Science 3, Social Studies 3, Foreign Language 2, Fine Arts 1, Multimedia 1, Physical Education 1, Health 1,  Electives 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MCAS – ELA , Mathematics, and Science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40 Community Service Hours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7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Guidance Advisory 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647132"/>
            <a:ext cx="7662864" cy="4176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Objective:</a:t>
            </a:r>
          </a:p>
          <a:p>
            <a:pPr marL="0" indent="0" algn="ctr">
              <a:buNone/>
            </a:pPr>
            <a:r>
              <a:rPr lang="en-US" sz="2400" dirty="0" smtClean="0"/>
              <a:t>To help students transition successfully through high school and gain a better understanding of who they are and how their individual needs, skills and characteristics play an important role in selecting post-secondary options.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022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9th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1947068"/>
            <a:ext cx="4121066" cy="42878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Study Skills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Time Management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Organization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Test Taking Skills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Learning Style 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YPFF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0038" y="1947068"/>
            <a:ext cx="4286650" cy="4167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4 Year Plan for High School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Community Service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Extra Curricular Activities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</a:rPr>
              <a:t>Avoiding Summer Learning Loss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4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10th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17" y="1969619"/>
            <a:ext cx="4578266" cy="3342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Graduation requirements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PSAT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Creating a Resume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Identifying Career Interest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Exploring Values &amp; Skills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45610" y="1950856"/>
            <a:ext cx="4055708" cy="371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Calculating GPA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Community Service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Professional Emailing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Summer Jobs &amp; Opportunities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15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302169"/>
            <a:ext cx="4288157" cy="408164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4 –Year Plan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Identifying Post Secondary Options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College Entrance Requirements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The PSAT /SAT/ACT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Identifying Career Interest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45864" y="2322906"/>
            <a:ext cx="3960033" cy="3910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College Search Resources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Introduction to Financial Aid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Perfecting  Resume/ Interview Skills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smtClean="0"/>
              <a:t>Brainstorming College Essay</a:t>
            </a:r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60478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660413"/>
            <a:ext cx="4338282" cy="41778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Review 4 Year </a:t>
            </a:r>
            <a:r>
              <a:rPr lang="en-US" sz="2800" dirty="0" smtClean="0"/>
              <a:t>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Post Secondary Planning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College Application Process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Common App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Financial Aid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61811" y="1660413"/>
            <a:ext cx="4298390" cy="4177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Scholarships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GAP Programs/Military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Transitioning to Life After High School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 Interviewing and Networking Skills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044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569</Words>
  <Application>Microsoft Macintosh PowerPoint</Application>
  <PresentationFormat>On-screen Show (4:3)</PresentationFormat>
  <Paragraphs>128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 Mary Lyon Pilot High School  Guidance Night 2015 </vt:lpstr>
      <vt:lpstr>Agenda </vt:lpstr>
      <vt:lpstr> Graduate Stats</vt:lpstr>
      <vt:lpstr>MLPHS Graduation Requirements </vt:lpstr>
      <vt:lpstr>Guidance Advisory  2015-2016</vt:lpstr>
      <vt:lpstr> 9th</vt:lpstr>
      <vt:lpstr> 10th </vt:lpstr>
      <vt:lpstr>11th</vt:lpstr>
      <vt:lpstr>12th </vt:lpstr>
      <vt:lpstr>Additional Topics</vt:lpstr>
      <vt:lpstr>PowerPoint Presentation</vt:lpstr>
      <vt:lpstr>Parent Role </vt:lpstr>
      <vt:lpstr>Post-Secondary Planning </vt:lpstr>
      <vt:lpstr>Your Plan For the Future </vt:lpstr>
      <vt:lpstr>Upcoming Events …</vt:lpstr>
      <vt:lpstr>Questions/Suggestions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Lyon Pilot High School  Guidance Night 2015</dc:title>
  <dc:creator>teacher</dc:creator>
  <cp:lastModifiedBy>teacher</cp:lastModifiedBy>
  <cp:revision>26</cp:revision>
  <cp:lastPrinted>2015-10-08T20:22:43Z</cp:lastPrinted>
  <dcterms:created xsi:type="dcterms:W3CDTF">2015-10-07T16:55:55Z</dcterms:created>
  <dcterms:modified xsi:type="dcterms:W3CDTF">2015-10-14T15:41:27Z</dcterms:modified>
</cp:coreProperties>
</file>